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0000FF"/>
    <a:srgbClr val="FFCCFF"/>
    <a:srgbClr val="66FF33"/>
    <a:srgbClr val="00CC66"/>
    <a:srgbClr val="FFCC66"/>
    <a:srgbClr val="FFCCCC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2979"/>
              </p:ext>
            </p:extLst>
          </p:nvPr>
        </p:nvGraphicFramePr>
        <p:xfrm>
          <a:off x="25401" y="1258083"/>
          <a:ext cx="9118599" cy="55999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98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9100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1198900"/>
                <a:gridCol w="2133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90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652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882150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tiếu bò viên</a:t>
                      </a: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11872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Soup thịt nấm tuyết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13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cua</a:t>
                      </a: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0613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Đùi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rán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Nui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11/7 </a:t>
            </a:r>
            <a:r>
              <a:rPr lang="en-US" sz="20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vi-VN" sz="20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/7</a:t>
            </a:r>
            <a:r>
              <a:rPr lang="en-US" sz="20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JOBS | Baambooz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10" y="38301"/>
            <a:ext cx="764990" cy="118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78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79</cp:revision>
  <dcterms:created xsi:type="dcterms:W3CDTF">2020-05-18T06:04:51Z</dcterms:created>
  <dcterms:modified xsi:type="dcterms:W3CDTF">2022-07-09T13:58:36Z</dcterms:modified>
</cp:coreProperties>
</file>