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FF"/>
    <a:srgbClr val="0000FF"/>
    <a:srgbClr val="FFCCFF"/>
    <a:srgbClr val="66FF33"/>
    <a:srgbClr val="00CC66"/>
    <a:srgbClr val="FFCC66"/>
    <a:srgbClr val="FFCCCC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7/9/2022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62979"/>
              </p:ext>
            </p:extLst>
          </p:nvPr>
        </p:nvGraphicFramePr>
        <p:xfrm>
          <a:off x="25401" y="1258083"/>
          <a:ext cx="9118599" cy="559991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8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89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98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9100">
                  <a:extLst>
                    <a:ext uri="{9D8B030D-6E8A-4147-A177-3AD203B41FA5}">
                      <a16:colId xmlns:a16="http://schemas.microsoft.com/office/drawing/2014/main" xmlns="" val="1122545458"/>
                    </a:ext>
                  </a:extLst>
                </a:gridCol>
                <a:gridCol w="1198900"/>
                <a:gridCol w="2133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190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6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8652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lagu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973712"/>
                  </a:ext>
                </a:extLst>
              </a:tr>
              <a:tr h="882150">
                <a:tc>
                  <a:txBody>
                    <a:bodyPr/>
                    <a:lstStyle/>
                    <a:p>
                      <a:pPr algn="ctr"/>
                      <a:r>
                        <a:rPr lang="vi-VN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bằm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tiếu bò viên</a:t>
                      </a: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529793"/>
                  </a:ext>
                </a:extLst>
              </a:tr>
              <a:tr h="118724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Soup thịt nấm tuyết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6139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cua</a:t>
                      </a: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bột Grow IQ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106139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15/7</a:t>
                      </a:r>
                      <a:r>
                        <a:rPr lang="en-US" sz="1600" b="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/2022</a:t>
                      </a:r>
                      <a:endParaRPr lang="en-US" sz="1600" b="0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Đùi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rán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Nui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dứa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114617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vi-VN" sz="20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11/7 </a:t>
            </a:r>
            <a:r>
              <a:rPr lang="en-US" sz="20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vi-VN" sz="20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/7</a:t>
            </a:r>
            <a:r>
              <a:rPr lang="en-US" sz="20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2" descr="JOBS | Baambooz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010" y="38301"/>
            <a:ext cx="764990" cy="118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78</Words>
  <Application>Microsoft Office PowerPoint</Application>
  <PresentationFormat>On-screen Show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79</cp:revision>
  <dcterms:created xsi:type="dcterms:W3CDTF">2020-05-18T06:04:51Z</dcterms:created>
  <dcterms:modified xsi:type="dcterms:W3CDTF">2022-07-09T13:58:36Z</dcterms:modified>
</cp:coreProperties>
</file>